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61263"/>
  <p:notesSz cx="6669088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3ADD-6C0A-4250-A8E7-820CBD91383E}" type="datetimeFigureOut">
              <a:rPr lang="da-DK" smtClean="0"/>
              <a:t>14-01-2021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15AC-1AC2-447F-992C-CF8E8470CF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83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3ADD-6C0A-4250-A8E7-820CBD91383E}" type="datetimeFigureOut">
              <a:rPr lang="da-DK" smtClean="0"/>
              <a:t>14-01-2021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15AC-1AC2-447F-992C-CF8E8470CF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0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0361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8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Brexit-aftale og Biden er godt nyt for trængte eksportvirksomheder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 denne nedlukning er fabrikkerne ikke omfattet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Alle store centralbanker er nu ved nul- eller minusrenter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Renterne bliver lave – på begge sider af Atlanten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Danmark er stadig duks i klassen – der er ikke nødvendigvis en ‘regning’ efter krisen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0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Opsamling og konklusioner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8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2020 Fragtmarkedet (containervolumen)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Shanghai Containerized Freight Index / Europe (SCFI)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Vejrudsigten for søfragt 2021</a:t>
            </a:r>
            <a:endParaRPr lang="en-US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Gode råd til håndtering af søfragt i 2021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7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Den K-formede økonomi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Vaccinerne kan bryde mønsteret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Danmark er mindre ramt end frygtet – men også her er der vindere og tabere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Arbejdspladserne er på vej tilbage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På boligmarkedet er tyngdeloven ophævet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Hjælpepakkerne virker efter hensigten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2021 kan byde på en ketchupeffekt af dimensioner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Brugerdefineret</PresentationFormat>
  <Paragraphs>17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Den K-formede økonomi</vt:lpstr>
      <vt:lpstr>Vaccinerne kan bryde mønsteret</vt:lpstr>
      <vt:lpstr>Danmark er mindre ramt end frygtet – men også her er der vindere og tabere</vt:lpstr>
      <vt:lpstr>Arbejdspladserne er på vej tilbage</vt:lpstr>
      <vt:lpstr>På boligmarkedet er tyngdeloven ophævet</vt:lpstr>
      <vt:lpstr>Hjælpepakkerne virker efter hensigten</vt:lpstr>
      <vt:lpstr>2021 kan byde på en ketchupeffekt af dimensioner</vt:lpstr>
      <vt:lpstr>Brexit-aftale og Biden er godt nyt for trængte eksportvirksomheder</vt:lpstr>
      <vt:lpstr>I denne nedlukning er fabrikkerne ikke omfattet</vt:lpstr>
      <vt:lpstr>Alle store centralbanker er nu ved nul- eller minusrenter</vt:lpstr>
      <vt:lpstr>Renterne bliver lave – på begge sider af Atlanten</vt:lpstr>
      <vt:lpstr>Danmark er stadig duks i klassen – der er ikke nødvendigvis en ‘regning’ efter krisen</vt:lpstr>
      <vt:lpstr>Opsamling og konklusioner</vt:lpstr>
      <vt:lpstr>PowerPoint-præsentation</vt:lpstr>
      <vt:lpstr>PowerPoint-præsentation</vt:lpstr>
      <vt:lpstr>2020 Fragtmarkedet (containervolumen)</vt:lpstr>
      <vt:lpstr>Shanghai Containerized Freight Index / Europe (SCFI)</vt:lpstr>
      <vt:lpstr>Vejrudsigten for søfragt 2021</vt:lpstr>
      <vt:lpstr>Gode råd til håndtering af søfragt i 2021</vt:lpstr>
    </vt:vector>
  </TitlesOfParts>
  <Company>%UD_COMPANY%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PAYL</dc:creator>
  <cp:lastModifiedBy>PAYL</cp:lastModifiedBy>
  <cp:revision>2</cp:revision>
  <dcterms:created xsi:type="dcterms:W3CDTF">2021-01-14T08:44:17Z</dcterms:created>
  <dcterms:modified xsi:type="dcterms:W3CDTF">2021-01-14T08:45:15Z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